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2879725" cy="2879725"/>
  <p:notesSz cx="6858000" cy="9144000"/>
  <p:defaultTextStyle>
    <a:defPPr>
      <a:defRPr lang="ja-JP"/>
    </a:defPPr>
    <a:lvl1pPr marL="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1pPr>
    <a:lvl2pPr marL="18288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2pPr>
    <a:lvl3pPr marL="36576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3pPr>
    <a:lvl4pPr marL="54864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4pPr>
    <a:lvl5pPr marL="73152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5pPr>
    <a:lvl6pPr marL="91440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6pPr>
    <a:lvl7pPr marL="109728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7pPr>
    <a:lvl8pPr marL="128016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8pPr>
    <a:lvl9pPr marL="1463040" algn="l" defTabSz="365760" rtl="0" eaLnBrk="1" latinLnBrk="0" hangingPunct="1">
      <a:defRPr kumimoji="1" sz="72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4"/>
    <p:restoredTop sz="97128"/>
  </p:normalViewPr>
  <p:slideViewPr>
    <p:cSldViewPr snapToGrid="0" snapToObjects="1">
      <p:cViewPr varScale="1">
        <p:scale>
          <a:sx n="396" d="100"/>
          <a:sy n="396" d="100"/>
        </p:scale>
        <p:origin x="84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980" y="471289"/>
            <a:ext cx="2447766" cy="1002571"/>
          </a:xfrm>
        </p:spPr>
        <p:txBody>
          <a:bodyPr anchor="b"/>
          <a:lstStyle>
            <a:lvl1pPr algn="ctr">
              <a:defRPr sz="1889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966" y="1512522"/>
            <a:ext cx="2159794" cy="695267"/>
          </a:xfrm>
        </p:spPr>
        <p:txBody>
          <a:bodyPr/>
          <a:lstStyle>
            <a:lvl1pPr marL="0" indent="0" algn="ctr">
              <a:buNone/>
              <a:defRPr sz="756"/>
            </a:lvl1pPr>
            <a:lvl2pPr marL="143972" indent="0" algn="ctr">
              <a:buNone/>
              <a:defRPr sz="630"/>
            </a:lvl2pPr>
            <a:lvl3pPr marL="287945" indent="0" algn="ctr">
              <a:buNone/>
              <a:defRPr sz="567"/>
            </a:lvl3pPr>
            <a:lvl4pPr marL="431917" indent="0" algn="ctr">
              <a:buNone/>
              <a:defRPr sz="504"/>
            </a:lvl4pPr>
            <a:lvl5pPr marL="575889" indent="0" algn="ctr">
              <a:buNone/>
              <a:defRPr sz="504"/>
            </a:lvl5pPr>
            <a:lvl6pPr marL="719861" indent="0" algn="ctr">
              <a:buNone/>
              <a:defRPr sz="504"/>
            </a:lvl6pPr>
            <a:lvl7pPr marL="863834" indent="0" algn="ctr">
              <a:buNone/>
              <a:defRPr sz="504"/>
            </a:lvl7pPr>
            <a:lvl8pPr marL="1007806" indent="0" algn="ctr">
              <a:buNone/>
              <a:defRPr sz="504"/>
            </a:lvl8pPr>
            <a:lvl9pPr marL="1151778" indent="0" algn="ctr">
              <a:buNone/>
              <a:defRPr sz="504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36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083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0803" y="153319"/>
            <a:ext cx="620941" cy="2440434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7981" y="153319"/>
            <a:ext cx="1826826" cy="2440434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837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339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481" y="717932"/>
            <a:ext cx="2483763" cy="1197885"/>
          </a:xfrm>
        </p:spPr>
        <p:txBody>
          <a:bodyPr anchor="b"/>
          <a:lstStyle>
            <a:lvl1pPr>
              <a:defRPr sz="1889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481" y="1927150"/>
            <a:ext cx="2483763" cy="629940"/>
          </a:xfrm>
        </p:spPr>
        <p:txBody>
          <a:bodyPr/>
          <a:lstStyle>
            <a:lvl1pPr marL="0" indent="0">
              <a:buNone/>
              <a:defRPr sz="756">
                <a:solidFill>
                  <a:schemeClr val="tx1"/>
                </a:solidFill>
              </a:defRPr>
            </a:lvl1pPr>
            <a:lvl2pPr marL="1439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2pPr>
            <a:lvl3pPr marL="287945" indent="0">
              <a:buNone/>
              <a:defRPr sz="567">
                <a:solidFill>
                  <a:schemeClr val="tx1">
                    <a:tint val="75000"/>
                  </a:schemeClr>
                </a:solidFill>
              </a:defRPr>
            </a:lvl3pPr>
            <a:lvl4pPr marL="431917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4pPr>
            <a:lvl5pPr marL="575889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5pPr>
            <a:lvl6pPr marL="719861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6pPr>
            <a:lvl7pPr marL="863834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7pPr>
            <a:lvl8pPr marL="1007806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8pPr>
            <a:lvl9pPr marL="1151778" indent="0">
              <a:buNone/>
              <a:defRPr sz="50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06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81" y="766593"/>
            <a:ext cx="1223883" cy="182715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7861" y="766593"/>
            <a:ext cx="1223883" cy="1827159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42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53319"/>
            <a:ext cx="2483763" cy="556614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57" y="705933"/>
            <a:ext cx="1218258" cy="345967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3972" indent="0">
              <a:buNone/>
              <a:defRPr sz="630" b="1"/>
            </a:lvl2pPr>
            <a:lvl3pPr marL="287945" indent="0">
              <a:buNone/>
              <a:defRPr sz="567" b="1"/>
            </a:lvl3pPr>
            <a:lvl4pPr marL="431917" indent="0">
              <a:buNone/>
              <a:defRPr sz="504" b="1"/>
            </a:lvl4pPr>
            <a:lvl5pPr marL="575889" indent="0">
              <a:buNone/>
              <a:defRPr sz="504" b="1"/>
            </a:lvl5pPr>
            <a:lvl6pPr marL="719861" indent="0">
              <a:buNone/>
              <a:defRPr sz="504" b="1"/>
            </a:lvl6pPr>
            <a:lvl7pPr marL="863834" indent="0">
              <a:buNone/>
              <a:defRPr sz="504" b="1"/>
            </a:lvl7pPr>
            <a:lvl8pPr marL="1007806" indent="0">
              <a:buNone/>
              <a:defRPr sz="504" b="1"/>
            </a:lvl8pPr>
            <a:lvl9pPr marL="1151778" indent="0">
              <a:buNone/>
              <a:defRPr sz="504" b="1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57" y="1051899"/>
            <a:ext cx="1218258" cy="1547186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7861" y="705933"/>
            <a:ext cx="1224258" cy="345967"/>
          </a:xfrm>
        </p:spPr>
        <p:txBody>
          <a:bodyPr anchor="b"/>
          <a:lstStyle>
            <a:lvl1pPr marL="0" indent="0">
              <a:buNone/>
              <a:defRPr sz="756" b="1"/>
            </a:lvl1pPr>
            <a:lvl2pPr marL="143972" indent="0">
              <a:buNone/>
              <a:defRPr sz="630" b="1"/>
            </a:lvl2pPr>
            <a:lvl3pPr marL="287945" indent="0">
              <a:buNone/>
              <a:defRPr sz="567" b="1"/>
            </a:lvl3pPr>
            <a:lvl4pPr marL="431917" indent="0">
              <a:buNone/>
              <a:defRPr sz="504" b="1"/>
            </a:lvl4pPr>
            <a:lvl5pPr marL="575889" indent="0">
              <a:buNone/>
              <a:defRPr sz="504" b="1"/>
            </a:lvl5pPr>
            <a:lvl6pPr marL="719861" indent="0">
              <a:buNone/>
              <a:defRPr sz="504" b="1"/>
            </a:lvl6pPr>
            <a:lvl7pPr marL="863834" indent="0">
              <a:buNone/>
              <a:defRPr sz="504" b="1"/>
            </a:lvl7pPr>
            <a:lvl8pPr marL="1007806" indent="0">
              <a:buNone/>
              <a:defRPr sz="504" b="1"/>
            </a:lvl8pPr>
            <a:lvl9pPr marL="1151778" indent="0">
              <a:buNone/>
              <a:defRPr sz="504" b="1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7861" y="1051899"/>
            <a:ext cx="1224258" cy="1547186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585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788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12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91982"/>
            <a:ext cx="928786" cy="671936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258" y="414628"/>
            <a:ext cx="1457861" cy="2046471"/>
          </a:xfrm>
        </p:spPr>
        <p:txBody>
          <a:bodyPr/>
          <a:lstStyle>
            <a:lvl1pPr>
              <a:defRPr sz="1008"/>
            </a:lvl1pPr>
            <a:lvl2pPr>
              <a:defRPr sz="882"/>
            </a:lvl2pPr>
            <a:lvl3pPr>
              <a:defRPr sz="756"/>
            </a:lvl3pPr>
            <a:lvl4pPr>
              <a:defRPr sz="630"/>
            </a:lvl4pPr>
            <a:lvl5pPr>
              <a:defRPr sz="630"/>
            </a:lvl5pPr>
            <a:lvl6pPr>
              <a:defRPr sz="630"/>
            </a:lvl6pPr>
            <a:lvl7pPr>
              <a:defRPr sz="630"/>
            </a:lvl7pPr>
            <a:lvl8pPr>
              <a:defRPr sz="630"/>
            </a:lvl8pPr>
            <a:lvl9pPr>
              <a:defRPr sz="630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863918"/>
            <a:ext cx="928786" cy="1600514"/>
          </a:xfrm>
        </p:spPr>
        <p:txBody>
          <a:bodyPr/>
          <a:lstStyle>
            <a:lvl1pPr marL="0" indent="0">
              <a:buNone/>
              <a:defRPr sz="504"/>
            </a:lvl1pPr>
            <a:lvl2pPr marL="143972" indent="0">
              <a:buNone/>
              <a:defRPr sz="441"/>
            </a:lvl2pPr>
            <a:lvl3pPr marL="287945" indent="0">
              <a:buNone/>
              <a:defRPr sz="378"/>
            </a:lvl3pPr>
            <a:lvl4pPr marL="431917" indent="0">
              <a:buNone/>
              <a:defRPr sz="315"/>
            </a:lvl4pPr>
            <a:lvl5pPr marL="575889" indent="0">
              <a:buNone/>
              <a:defRPr sz="315"/>
            </a:lvl5pPr>
            <a:lvl6pPr marL="719861" indent="0">
              <a:buNone/>
              <a:defRPr sz="315"/>
            </a:lvl6pPr>
            <a:lvl7pPr marL="863834" indent="0">
              <a:buNone/>
              <a:defRPr sz="315"/>
            </a:lvl7pPr>
            <a:lvl8pPr marL="1007806" indent="0">
              <a:buNone/>
              <a:defRPr sz="315"/>
            </a:lvl8pPr>
            <a:lvl9pPr marL="1151778" indent="0">
              <a:buNone/>
              <a:defRPr sz="315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767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56" y="191982"/>
            <a:ext cx="928786" cy="671936"/>
          </a:xfrm>
        </p:spPr>
        <p:txBody>
          <a:bodyPr anchor="b"/>
          <a:lstStyle>
            <a:lvl1pPr>
              <a:defRPr sz="1008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258" y="414628"/>
            <a:ext cx="1457861" cy="2046471"/>
          </a:xfrm>
        </p:spPr>
        <p:txBody>
          <a:bodyPr anchor="t"/>
          <a:lstStyle>
            <a:lvl1pPr marL="0" indent="0">
              <a:buNone/>
              <a:defRPr sz="1008"/>
            </a:lvl1pPr>
            <a:lvl2pPr marL="143972" indent="0">
              <a:buNone/>
              <a:defRPr sz="882"/>
            </a:lvl2pPr>
            <a:lvl3pPr marL="287945" indent="0">
              <a:buNone/>
              <a:defRPr sz="756"/>
            </a:lvl3pPr>
            <a:lvl4pPr marL="431917" indent="0">
              <a:buNone/>
              <a:defRPr sz="630"/>
            </a:lvl4pPr>
            <a:lvl5pPr marL="575889" indent="0">
              <a:buNone/>
              <a:defRPr sz="630"/>
            </a:lvl5pPr>
            <a:lvl6pPr marL="719861" indent="0">
              <a:buNone/>
              <a:defRPr sz="630"/>
            </a:lvl6pPr>
            <a:lvl7pPr marL="863834" indent="0">
              <a:buNone/>
              <a:defRPr sz="630"/>
            </a:lvl7pPr>
            <a:lvl8pPr marL="1007806" indent="0">
              <a:buNone/>
              <a:defRPr sz="630"/>
            </a:lvl8pPr>
            <a:lvl9pPr marL="1151778" indent="0">
              <a:buNone/>
              <a:defRPr sz="630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56" y="863918"/>
            <a:ext cx="928786" cy="1600514"/>
          </a:xfrm>
        </p:spPr>
        <p:txBody>
          <a:bodyPr/>
          <a:lstStyle>
            <a:lvl1pPr marL="0" indent="0">
              <a:buNone/>
              <a:defRPr sz="504"/>
            </a:lvl1pPr>
            <a:lvl2pPr marL="143972" indent="0">
              <a:buNone/>
              <a:defRPr sz="441"/>
            </a:lvl2pPr>
            <a:lvl3pPr marL="287945" indent="0">
              <a:buNone/>
              <a:defRPr sz="378"/>
            </a:lvl3pPr>
            <a:lvl4pPr marL="431917" indent="0">
              <a:buNone/>
              <a:defRPr sz="315"/>
            </a:lvl4pPr>
            <a:lvl5pPr marL="575889" indent="0">
              <a:buNone/>
              <a:defRPr sz="315"/>
            </a:lvl5pPr>
            <a:lvl6pPr marL="719861" indent="0">
              <a:buNone/>
              <a:defRPr sz="315"/>
            </a:lvl6pPr>
            <a:lvl7pPr marL="863834" indent="0">
              <a:buNone/>
              <a:defRPr sz="315"/>
            </a:lvl7pPr>
            <a:lvl8pPr marL="1007806" indent="0">
              <a:buNone/>
              <a:defRPr sz="315"/>
            </a:lvl8pPr>
            <a:lvl9pPr marL="1151778" indent="0">
              <a:buNone/>
              <a:defRPr sz="315"/>
            </a:lvl9pPr>
          </a:lstStyle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81" y="153319"/>
            <a:ext cx="2483763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81" y="766593"/>
            <a:ext cx="2483763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 dirty="0"/>
              <a:t>レベル
第 </a:t>
            </a:r>
            <a:r>
              <a:rPr lang="en-US" altLang="ja-JP" dirty="0"/>
              <a:t>3 </a:t>
            </a:r>
            <a:r>
              <a:rPr lang="ja-JP" altLang="en-US" dirty="0"/>
              <a:t>レベル
第 </a:t>
            </a:r>
            <a:r>
              <a:rPr lang="en-US" altLang="ja-JP" dirty="0"/>
              <a:t>4 </a:t>
            </a:r>
            <a:r>
              <a:rPr lang="ja-JP" altLang="en-US" dirty="0"/>
              <a:t>レベル
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981" y="2669079"/>
            <a:ext cx="647938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1A81D-C254-6947-9586-03A33FD3FCB9}" type="datetimeFigureOut">
              <a:t>2020/9/18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3909" y="2669079"/>
            <a:ext cx="971907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3806" y="2669079"/>
            <a:ext cx="647938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96E8A-7BD0-7F45-9C17-3393A7D48E0D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471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87945" rtl="0" eaLnBrk="1" latinLnBrk="0" hangingPunct="1">
        <a:lnSpc>
          <a:spcPct val="90000"/>
        </a:lnSpc>
        <a:spcBef>
          <a:spcPct val="0"/>
        </a:spcBef>
        <a:buNone/>
        <a:defRPr kumimoji="1" sz="13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986" indent="-71986" algn="l" defTabSz="287945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882" kern="1200">
          <a:solidFill>
            <a:schemeClr val="tx1"/>
          </a:solidFill>
          <a:latin typeface="+mn-lt"/>
          <a:ea typeface="+mn-ea"/>
          <a:cs typeface="+mn-cs"/>
        </a:defRPr>
      </a:lvl1pPr>
      <a:lvl2pPr marL="215958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756" kern="1200">
          <a:solidFill>
            <a:schemeClr val="tx1"/>
          </a:solidFill>
          <a:latin typeface="+mn-lt"/>
          <a:ea typeface="+mn-ea"/>
          <a:cs typeface="+mn-cs"/>
        </a:defRPr>
      </a:lvl2pPr>
      <a:lvl3pPr marL="359931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630" kern="1200">
          <a:solidFill>
            <a:schemeClr val="tx1"/>
          </a:solidFill>
          <a:latin typeface="+mn-lt"/>
          <a:ea typeface="+mn-ea"/>
          <a:cs typeface="+mn-cs"/>
        </a:defRPr>
      </a:lvl3pPr>
      <a:lvl4pPr marL="503903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647875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91848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935820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79792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223764" indent="-71986" algn="l" defTabSz="287945" rtl="0" eaLnBrk="1" latinLnBrk="0" hangingPunct="1">
        <a:lnSpc>
          <a:spcPct val="90000"/>
        </a:lnSpc>
        <a:spcBef>
          <a:spcPts val="157"/>
        </a:spcBef>
        <a:buFont typeface="Arial" panose="020B0604020202020204" pitchFamily="34" charset="0"/>
        <a:buChar char="•"/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1pPr>
      <a:lvl2pPr marL="143972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2pPr>
      <a:lvl3pPr marL="287945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3pPr>
      <a:lvl4pPr marL="431917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4pPr>
      <a:lvl5pPr marL="575889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5pPr>
      <a:lvl6pPr marL="719861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6pPr>
      <a:lvl7pPr marL="863834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7pPr>
      <a:lvl8pPr marL="1007806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8pPr>
      <a:lvl9pPr marL="1151778" algn="l" defTabSz="287945" rtl="0" eaLnBrk="1" latinLnBrk="0" hangingPunct="1">
        <a:defRPr kumimoji="1" sz="5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E9087BD9-1B36-CB44-AE8E-B8CF9A770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947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9C69A04-878A-3E47-98E2-F2B405FD5A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622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BB7C116-0680-C243-9235-7C10E774A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570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4012312-ADA1-AE43-9927-2BB53959B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659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EACE5BC-98C5-954F-BF6F-77614C9975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7FD466A-74F1-1D43-96B6-074AE0382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260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03AF4C6-6929-D54C-BE8E-D8FB2844C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442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44417D3-807A-AF46-9BC0-EF9F16A7C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38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0D99CB5-D65B-844A-A73C-1FC9F3143E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52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626B09C-9F32-7949-A31C-12254C040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456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721829D-0280-5C41-B348-8F99ACDF5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296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88D7030-9C8C-5844-8D25-5DD38CE0C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2CF4D1F-CF9D-2A48-B857-83B2F43C7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3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4032C8A-C88D-284E-B2AE-8F02A1B1F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511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EE62883-E8BE-7E40-9D39-D5970D495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12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44B0737-C551-994C-9FB0-9CACED230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418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64DFEA0-68C3-2049-B211-12A43EEC29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879725" cy="287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593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Macintosh PowerPoint</Application>
  <PresentationFormat>ユーザー設定</PresentationFormat>
  <Paragraphs>0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2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Takeshi Hara</dc:creator>
  <cp:lastModifiedBy>Takeshi Hara</cp:lastModifiedBy>
  <cp:revision>1</cp:revision>
  <dcterms:created xsi:type="dcterms:W3CDTF">2020-09-18T05:53:40Z</dcterms:created>
  <dcterms:modified xsi:type="dcterms:W3CDTF">2020-09-18T06:01:09Z</dcterms:modified>
</cp:coreProperties>
</file>