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</p:sldIdLst>
  <p:sldSz cx="2879725" cy="2879725"/>
  <p:notesSz cx="6858000" cy="9144000"/>
  <p:defaultTextStyle>
    <a:defPPr>
      <a:defRPr lang="ja-JP"/>
    </a:defPPr>
    <a:lvl1pPr marL="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1pPr>
    <a:lvl2pPr marL="18288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2pPr>
    <a:lvl3pPr marL="36576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3pPr>
    <a:lvl4pPr marL="54864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4pPr>
    <a:lvl5pPr marL="73152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5pPr>
    <a:lvl6pPr marL="91440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6pPr>
    <a:lvl7pPr marL="109728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7pPr>
    <a:lvl8pPr marL="128016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8pPr>
    <a:lvl9pPr marL="146304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6"/>
    <p:restoredTop sz="97128"/>
  </p:normalViewPr>
  <p:slideViewPr>
    <p:cSldViewPr snapToGrid="0" snapToObjects="1">
      <p:cViewPr varScale="1">
        <p:scale>
          <a:sx n="339" d="100"/>
          <a:sy n="339" d="100"/>
        </p:scale>
        <p:origin x="168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80" y="471289"/>
            <a:ext cx="2447766" cy="1002571"/>
          </a:xfrm>
        </p:spPr>
        <p:txBody>
          <a:bodyPr anchor="b"/>
          <a:lstStyle>
            <a:lvl1pPr algn="ctr">
              <a:defRPr sz="1889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1512522"/>
            <a:ext cx="2159794" cy="695267"/>
          </a:xfrm>
        </p:spPr>
        <p:txBody>
          <a:bodyPr/>
          <a:lstStyle>
            <a:lvl1pPr marL="0" indent="0" algn="ctr">
              <a:buNone/>
              <a:defRPr sz="756"/>
            </a:lvl1pPr>
            <a:lvl2pPr marL="143972" indent="0" algn="ctr">
              <a:buNone/>
              <a:defRPr sz="630"/>
            </a:lvl2pPr>
            <a:lvl3pPr marL="287945" indent="0" algn="ctr">
              <a:buNone/>
              <a:defRPr sz="567"/>
            </a:lvl3pPr>
            <a:lvl4pPr marL="431917" indent="0" algn="ctr">
              <a:buNone/>
              <a:defRPr sz="504"/>
            </a:lvl4pPr>
            <a:lvl5pPr marL="575889" indent="0" algn="ctr">
              <a:buNone/>
              <a:defRPr sz="504"/>
            </a:lvl5pPr>
            <a:lvl6pPr marL="719861" indent="0" algn="ctr">
              <a:buNone/>
              <a:defRPr sz="504"/>
            </a:lvl6pPr>
            <a:lvl7pPr marL="863834" indent="0" algn="ctr">
              <a:buNone/>
              <a:defRPr sz="504"/>
            </a:lvl7pPr>
            <a:lvl8pPr marL="1007806" indent="0" algn="ctr">
              <a:buNone/>
              <a:defRPr sz="504"/>
            </a:lvl8pPr>
            <a:lvl9pPr marL="1151778" indent="0" algn="ctr">
              <a:buNone/>
              <a:defRPr sz="504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36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08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153319"/>
            <a:ext cx="620941" cy="2440434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153319"/>
            <a:ext cx="1826826" cy="2440434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3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33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717932"/>
            <a:ext cx="2483763" cy="1197885"/>
          </a:xfrm>
        </p:spPr>
        <p:txBody>
          <a:bodyPr anchor="b"/>
          <a:lstStyle>
            <a:lvl1pPr>
              <a:defRPr sz="1889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1927150"/>
            <a:ext cx="2483763" cy="629940"/>
          </a:xfrm>
        </p:spPr>
        <p:txBody>
          <a:bodyPr/>
          <a:lstStyle>
            <a:lvl1pPr marL="0" indent="0">
              <a:buNone/>
              <a:defRPr sz="756">
                <a:solidFill>
                  <a:schemeClr val="tx1"/>
                </a:solidFill>
              </a:defRPr>
            </a:lvl1pPr>
            <a:lvl2pPr marL="1439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2pPr>
            <a:lvl3pPr marL="287945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3pPr>
            <a:lvl4pPr marL="431917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4pPr>
            <a:lvl5pPr marL="575889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5pPr>
            <a:lvl6pPr marL="719861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6pPr>
            <a:lvl7pPr marL="863834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7pPr>
            <a:lvl8pPr marL="100780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8pPr>
            <a:lvl9pPr marL="1151778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06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766593"/>
            <a:ext cx="1223883" cy="18271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766593"/>
            <a:ext cx="1223883" cy="18271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42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53319"/>
            <a:ext cx="2483763" cy="55661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7" y="705933"/>
            <a:ext cx="1218258" cy="345967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7" y="1051899"/>
            <a:ext cx="1218258" cy="154718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705933"/>
            <a:ext cx="1224258" cy="345967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1051899"/>
            <a:ext cx="1224258" cy="154718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585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788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12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91982"/>
            <a:ext cx="928786" cy="671936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414628"/>
            <a:ext cx="1457861" cy="2046471"/>
          </a:xfrm>
        </p:spPr>
        <p:txBody>
          <a:bodyPr/>
          <a:lstStyle>
            <a:lvl1pPr>
              <a:defRPr sz="1008"/>
            </a:lvl1pPr>
            <a:lvl2pPr>
              <a:defRPr sz="882"/>
            </a:lvl2pPr>
            <a:lvl3pPr>
              <a:defRPr sz="756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863918"/>
            <a:ext cx="928786" cy="1600514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76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91982"/>
            <a:ext cx="928786" cy="671936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414628"/>
            <a:ext cx="1457861" cy="2046471"/>
          </a:xfrm>
        </p:spPr>
        <p:txBody>
          <a:bodyPr anchor="t"/>
          <a:lstStyle>
            <a:lvl1pPr marL="0" indent="0">
              <a:buNone/>
              <a:defRPr sz="1008"/>
            </a:lvl1pPr>
            <a:lvl2pPr marL="143972" indent="0">
              <a:buNone/>
              <a:defRPr sz="882"/>
            </a:lvl2pPr>
            <a:lvl3pPr marL="287945" indent="0">
              <a:buNone/>
              <a:defRPr sz="756"/>
            </a:lvl3pPr>
            <a:lvl4pPr marL="431917" indent="0">
              <a:buNone/>
              <a:defRPr sz="630"/>
            </a:lvl4pPr>
            <a:lvl5pPr marL="575889" indent="0">
              <a:buNone/>
              <a:defRPr sz="630"/>
            </a:lvl5pPr>
            <a:lvl6pPr marL="719861" indent="0">
              <a:buNone/>
              <a:defRPr sz="630"/>
            </a:lvl6pPr>
            <a:lvl7pPr marL="863834" indent="0">
              <a:buNone/>
              <a:defRPr sz="630"/>
            </a:lvl7pPr>
            <a:lvl8pPr marL="1007806" indent="0">
              <a:buNone/>
              <a:defRPr sz="630"/>
            </a:lvl8pPr>
            <a:lvl9pPr marL="1151778" indent="0">
              <a:buNone/>
              <a:defRPr sz="63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863918"/>
            <a:ext cx="928786" cy="1600514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153319"/>
            <a:ext cx="2483763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766593"/>
            <a:ext cx="2483763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2669079"/>
            <a:ext cx="64793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2669079"/>
            <a:ext cx="971907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2669079"/>
            <a:ext cx="64793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47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7945" rtl="0" eaLnBrk="1" latinLnBrk="0" hangingPunct="1">
        <a:lnSpc>
          <a:spcPct val="90000"/>
        </a:lnSpc>
        <a:spcBef>
          <a:spcPct val="0"/>
        </a:spcBef>
        <a:buNone/>
        <a:defRPr kumimoji="1" sz="1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86" indent="-71986" algn="l" defTabSz="287945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1595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59931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503903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647875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9184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935820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79792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223764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1pPr>
      <a:lvl2pPr marL="143972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87945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31917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575889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19861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863834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07806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151778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E9087BD9-1B36-CB44-AE8E-B8CF9A770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3047" b="33789" l="42969" r="6113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47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9C69A04-878A-3E47-98E2-F2B405FD5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1250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2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626B09C-9F32-7949-A31C-12254C0406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61" b="33984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5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721829D-0280-5C41-B348-8F99ACDF5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117" b="33594" l="37305" r="62305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296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88D7030-9C8C-5844-8D25-5DD38CE0C1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2227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2CF4D1F-CF9D-2A48-B857-83B2F43C7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3398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3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4032C8A-C88D-284E-B2AE-8F02A1B1F5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3008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11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EE62883-E8BE-7E40-9D39-D5970D495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2813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12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44B0737-C551-994C-9FB0-9CACED2307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0859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1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64DFEA0-68C3-2049-B211-12A43EEC2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32227" l="9961" r="8984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93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Macintosh PowerPoint</Application>
  <PresentationFormat>ユーザー設定</PresentationFormat>
  <Paragraphs>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Takeshi Hara</dc:creator>
  <cp:lastModifiedBy>Takeshi Hara</cp:lastModifiedBy>
  <cp:revision>2</cp:revision>
  <dcterms:created xsi:type="dcterms:W3CDTF">2020-09-18T05:53:40Z</dcterms:created>
  <dcterms:modified xsi:type="dcterms:W3CDTF">2020-09-18T06:07:41Z</dcterms:modified>
</cp:coreProperties>
</file>